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29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880181"/>
            <a:ext cx="7556421" cy="1783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 Special Education for Differently Abled Students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5964674"/>
            <a:ext cx="8350210" cy="159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Team Name :- Ctrl Alt Defeat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Priyanshu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Kesharwani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Anjali Rajput and Anushka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Mewada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from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SISTec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collage Gandhinagar  Bhopal  M.P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823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403134" y="3707654"/>
            <a:ext cx="10154626" cy="2825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"Accessible learning is not optional. It's essential."</a:t>
            </a:r>
            <a:endParaRPr lang="en-US" sz="6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BEC25-8C0D-195F-5D32-B9A44288D908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1B+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172170" y="4660463"/>
            <a:ext cx="3401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People with Disabilities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 1 billion people worldwide live with some form of disability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67281" y="4660463"/>
            <a:ext cx="2895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Complete Solutions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Education platforms often lack accessibility for diverse needs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∞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Potential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Existing solutions are fragmented, inconsistent, or non-adaptive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EA58A-B710-A226-AE8D-103733597F92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9804" y="112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It Matters</a:t>
            </a:r>
            <a:endParaRPr lang="en-US" sz="54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9804" y="2981563"/>
            <a:ext cx="5336674" cy="4150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hape 1"/>
          <p:cNvSpPr/>
          <p:nvPr/>
        </p:nvSpPr>
        <p:spPr>
          <a:xfrm>
            <a:off x="7599521" y="24712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6637" y="2549128"/>
            <a:ext cx="3139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Right, Not a Feature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36637" y="313027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Inclusive education is fundamental to human dignity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43097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336637" y="4387572"/>
            <a:ext cx="3128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Enabling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36637" y="496871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Equal access creates independence and possibilities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9521" y="57852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336637" y="5863114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336637" y="644425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enables personalization at scale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120D15-8368-39F5-FC46-220BD35F7F3B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b="15911"/>
          <a:stretch/>
        </p:blipFill>
        <p:spPr>
          <a:xfrm>
            <a:off x="0" y="20016"/>
            <a:ext cx="14630400" cy="3683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Solution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0031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3004" y="5267325"/>
            <a:ext cx="3036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Platform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73004" y="5757743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Tailored specifically for users with various disabilities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010031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96176" y="5267325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Centralized &amp; Personalized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596176" y="6112073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 platform that adapts to individual accessibility needs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010031"/>
            <a:ext cx="121920" cy="20937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19348" y="5267325"/>
            <a:ext cx="2912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Beyond Compliance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019348" y="5757743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on usability and experience, not just meeting minimum standards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6113E1-92D7-144C-0E91-19026FDC624C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043"/>
            <a:ext cx="742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Approach &amp; Methodology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41520"/>
            <a:ext cx="3269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User-First Onboarding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3193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Based on specific disability needs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Modules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Speech, vision, and behavioral AI integration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 improvement through user feedback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49B87-89F9-3CD9-D7C8-DC207F2A75E1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59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1744147"/>
            <a:ext cx="512921" cy="512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066" y="2513528"/>
            <a:ext cx="287881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Audio Study Materials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8066" y="3039189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visually impaired users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3777615"/>
            <a:ext cx="512921" cy="512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066" y="4546997"/>
            <a:ext cx="344150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 Language Translation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18066" y="507265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hearing impaired users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5811083"/>
            <a:ext cx="512921" cy="5129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8066" y="6580465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Text-to-Speech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18066" y="710612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reading/writing difficulties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089" y="1744147"/>
            <a:ext cx="512921" cy="5129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73089" y="2513528"/>
            <a:ext cx="374392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Eye &amp; Facial Expression Input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73089" y="3039189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speech/mobility impaired users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089" y="3777615"/>
            <a:ext cx="512921" cy="51292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73089" y="4546997"/>
            <a:ext cx="267295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Accessible Interface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573089" y="507265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User-friendly design for all abilities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964C3F-4DC5-5F48-72CB-05140450CF59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 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Select accessibility needs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 Dashboard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relevant materials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Engage AI Tools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Audio, sign language, facial cues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Receive personalized feedback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6E19DD-A110-3171-0A1F-10748074804F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851"/>
            <a:ext cx="6550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13942"/>
            <a:ext cx="7604284" cy="52506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785" y="4708457"/>
            <a:ext cx="279073" cy="2790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253" y="5955563"/>
            <a:ext cx="2093044" cy="2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981833" y="6291612"/>
            <a:ext cx="2241883" cy="418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app handling UI and requests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918" y="4308453"/>
            <a:ext cx="279073" cy="2790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12083" y="2568174"/>
            <a:ext cx="2093044" cy="261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637664" y="2904224"/>
            <a:ext cx="2241883" cy="418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 + Express API and logic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50" y="4708457"/>
            <a:ext cx="279072" cy="2790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77216" y="5955563"/>
            <a:ext cx="2093044" cy="2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4302796" y="6291612"/>
            <a:ext cx="2241882" cy="418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MongoDB stores application data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183" y="4308453"/>
            <a:ext cx="279073" cy="2790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2348" y="2568174"/>
            <a:ext cx="2093043" cy="261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Services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5967929" y="2904224"/>
            <a:ext cx="2241883" cy="418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TensorFlow and Google Cloud APIs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8959096" y="19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959096" y="256674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Frontend: React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8959096" y="300894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Backend: Node.js + Express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8959096" y="345114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Database: MongoDB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8959096" y="3893344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AI: Google Cloud TTS, Vision APIs, TensorFlow/OpenCV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B66200-75B3-81C6-D7E4-A8924891FC96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5891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Inclusive Education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platform that truly works for all learners regardless of disability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94196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55362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81142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Individuals with disabilities gain independence and confidence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0604" y="5217676"/>
            <a:ext cx="3318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Increased Engagement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Higher participation in digital education opportunities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55362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Model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Framework for future integrations and expansions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2C2E-535A-DE42-D54D-8D84E65F2BCA}"/>
              </a:ext>
            </a:extLst>
          </p:cNvPr>
          <p:cNvSpPr/>
          <p:nvPr/>
        </p:nvSpPr>
        <p:spPr>
          <a:xfrm>
            <a:off x="12630912" y="7595616"/>
            <a:ext cx="1877568" cy="53644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352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Santosh gupta</dc:creator>
  <cp:lastModifiedBy>santoshgupta251@outlook.com</cp:lastModifiedBy>
  <cp:revision>6</cp:revision>
  <dcterms:created xsi:type="dcterms:W3CDTF">2025-08-31T21:13:53Z</dcterms:created>
  <dcterms:modified xsi:type="dcterms:W3CDTF">2025-09-01T10:22:45Z</dcterms:modified>
</cp:coreProperties>
</file>